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9" r:id="rId2"/>
    <p:sldId id="256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579"/>
  </p:normalViewPr>
  <p:slideViewPr>
    <p:cSldViewPr snapToGrid="0" snapToObjects="1">
      <p:cViewPr varScale="1">
        <p:scale>
          <a:sx n="86" d="100"/>
          <a:sy n="86" d="100"/>
        </p:scale>
        <p:origin x="9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1A646-44CC-B445-AE3A-0047E94C4D36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C6A7D-3A37-5C4D-8279-C900B3605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3270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9849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13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48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128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05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104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910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76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480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26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01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1F797-1A94-2041-8C59-1DC9FAE5512D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E858B-B7AD-8645-82A6-7EBD6D793D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933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773180" y="404734"/>
            <a:ext cx="5621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Feiten en meningen over de islam</a:t>
            </a:r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824459" y="1199213"/>
            <a:ext cx="10148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Je bespreekt in je groepje een aantal van de onderstaande stellingen.  Je zoekt daarbij informatie die deze stellingen bevestigen of juist ontkrachten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714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773180" y="404734"/>
            <a:ext cx="5621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Feiten en meningen over de islam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1229193" y="1484026"/>
            <a:ext cx="9608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Jihad is het belangrijkste onderdeel van de Islam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4727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773180" y="404734"/>
            <a:ext cx="5621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Feiten en meningen over de islam</a:t>
            </a:r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1873770" y="1588957"/>
            <a:ext cx="8259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Mohammed was getrouwd met een achtjarige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270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773180" y="404734"/>
            <a:ext cx="5621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Feiten en meningen over de islam</a:t>
            </a:r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869430" y="2038662"/>
            <a:ext cx="8364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Er bestaan verschillende stromingen binnen de Islam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4753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773180" y="404734"/>
            <a:ext cx="5621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Feiten en meningen over de islam</a:t>
            </a:r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1019331" y="2188564"/>
            <a:ext cx="10073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islam verdraagt geen andere religies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9598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773180" y="404734"/>
            <a:ext cx="5621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Feiten en meningen over de islam</a:t>
            </a:r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1918741" y="2143593"/>
            <a:ext cx="739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islam is antiwetenschappelijk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2723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90</Words>
  <Application>Microsoft Macintosh PowerPoint</Application>
  <PresentationFormat>Breedbeeld</PresentationFormat>
  <Paragraphs>12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Daan van Mourik</dc:creator>
  <cp:lastModifiedBy>Daan van Mourik</cp:lastModifiedBy>
  <cp:revision>2</cp:revision>
  <dcterms:created xsi:type="dcterms:W3CDTF">2019-04-04T11:07:40Z</dcterms:created>
  <dcterms:modified xsi:type="dcterms:W3CDTF">2019-04-04T11:25:34Z</dcterms:modified>
</cp:coreProperties>
</file>